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EAF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D9F73BB-A3CD-4EF8-ACBD-08DC22ED3B72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6CD15EC-7F7A-46AD-BA6B-C37E601B6B6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71472" y="1714488"/>
            <a:ext cx="7851648" cy="1000132"/>
          </a:xfrm>
          <a:noFill/>
        </p:spPr>
        <p:txBody>
          <a:bodyPr>
            <a:noAutofit/>
          </a:bodyPr>
          <a:lstStyle/>
          <a:p>
            <a:r>
              <a:rPr lang="en-US" sz="3200" i="1" dirty="0" smtClean="0">
                <a:solidFill>
                  <a:schemeClr val="accent2">
                    <a:lumMod val="75000"/>
                  </a:schemeClr>
                </a:solidFill>
                <a:latin typeface="Franklin Gothic Demi Cond" pitchFamily="34" charset="0"/>
              </a:rPr>
              <a:t>ADAPTIVE  MAIL: A  FLEXIBLE   EMAIL   CLIENT   APP</a:t>
            </a:r>
            <a:endParaRPr lang="en-US" sz="3200" i="1" dirty="0">
              <a:solidFill>
                <a:schemeClr val="accent2">
                  <a:lumMod val="75000"/>
                </a:schemeClr>
              </a:solidFill>
              <a:latin typeface="Franklin Gothic Demi Cond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 rot="10800000" flipV="1">
            <a:off x="4071902" y="4071942"/>
            <a:ext cx="5072098" cy="242889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US" sz="2400" dirty="0" smtClean="0">
              <a:solidFill>
                <a:srgbClr val="FF0000"/>
              </a:solidFill>
              <a:latin typeface="Cooper Black" pitchFamily="18" charset="0"/>
              <a:ea typeface="Verdana" pitchFamily="34" charset="0"/>
            </a:endParaRPr>
          </a:p>
          <a:p>
            <a:pPr algn="l"/>
            <a:r>
              <a:rPr lang="en-US" sz="2400" dirty="0" smtClean="0">
                <a:solidFill>
                  <a:srgbClr val="002060"/>
                </a:solidFill>
                <a:latin typeface="Cooper Black" pitchFamily="18" charset="0"/>
                <a:ea typeface="Verdana" pitchFamily="34" charset="0"/>
              </a:rPr>
              <a:t>       NILANI.R       </a:t>
            </a:r>
            <a:endParaRPr lang="en-US" sz="2400" b="1" dirty="0" smtClean="0">
              <a:solidFill>
                <a:srgbClr val="FFC000"/>
              </a:solidFill>
              <a:latin typeface="Adobe Caslon Pro Bold" pitchFamily="18" charset="0"/>
              <a:ea typeface="Verdana" pitchFamily="34" charset="0"/>
            </a:endParaRPr>
          </a:p>
          <a:p>
            <a:pPr algn="l"/>
            <a:r>
              <a:rPr lang="en-US" sz="2400" b="1" dirty="0" smtClean="0">
                <a:solidFill>
                  <a:srgbClr val="FFC000"/>
                </a:solidFill>
                <a:latin typeface="Adobe Caslon Pro Bold" pitchFamily="18" charset="0"/>
                <a:ea typeface="Verdana" pitchFamily="34" charset="0"/>
              </a:rPr>
              <a:t>TEAM MEMBERS</a:t>
            </a: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Adobe Caslon Pro Bold" pitchFamily="18" charset="0"/>
                <a:ea typeface="Verdana" pitchFamily="34" charset="0"/>
              </a:rPr>
              <a:t>       ABINAYA DOLPHIN.S</a:t>
            </a: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Adobe Caslon Pro Bold" pitchFamily="18" charset="0"/>
                <a:ea typeface="Verdana" pitchFamily="34" charset="0"/>
              </a:rPr>
              <a:t>        AKASH.S</a:t>
            </a: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Adobe Caslon Pro Bold" pitchFamily="18" charset="0"/>
                <a:ea typeface="Verdana" pitchFamily="34" charset="0"/>
              </a:rPr>
              <a:t>        JACOB.A</a:t>
            </a:r>
          </a:p>
          <a:p>
            <a:r>
              <a:rPr lang="en-US" dirty="0" smtClean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nm2.jfif"/>
          <p:cNvPicPr>
            <a:picLocks noGrp="1" noChangeAspect="1"/>
          </p:cNvPicPr>
          <p:nvPr>
            <p:ph idx="1"/>
          </p:nvPr>
        </p:nvPicPr>
        <p:blipFill>
          <a:blip r:embed="rId2"/>
          <a:srcRect l="38739" t="40541" r="37574" b="39152"/>
          <a:stretch>
            <a:fillRect/>
          </a:stretch>
        </p:blipFill>
        <p:spPr>
          <a:xfrm>
            <a:off x="2000232" y="857232"/>
            <a:ext cx="4357718" cy="4929222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1357290" y="1214422"/>
          <a:ext cx="5643602" cy="4857784"/>
        </p:xfrm>
        <a:graphic>
          <a:graphicData uri="http://schemas.openxmlformats.org/presentationml/2006/ole">
            <p:oleObj spid="_x0000_s1030" name="Packager Shell Object" showAsIcon="1" r:id="rId3" imgW="1750320" imgH="58212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000108"/>
            <a:ext cx="2357422" cy="50006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Description: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571612"/>
            <a:ext cx="8686800" cy="500066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latin typeface="Rockwell" pitchFamily="18" charset="0"/>
              </a:rPr>
              <a:t>Intelligent Sorting</a:t>
            </a:r>
            <a:r>
              <a:rPr lang="en-US" sz="2000" b="1" dirty="0" smtClean="0"/>
              <a:t>:</a:t>
            </a:r>
            <a:r>
              <a:rPr lang="en-US" sz="2000" dirty="0" smtClean="0"/>
              <a:t> Prioritize your inbox with AI-driven sorting that categorizes emails based on importance, urgency, and relevance.</a:t>
            </a:r>
          </a:p>
          <a:p>
            <a:r>
              <a:rPr lang="en-US" sz="2000" b="1" dirty="0" smtClean="0">
                <a:latin typeface="Rockwell" pitchFamily="18" charset="0"/>
              </a:rPr>
              <a:t>Customizable Interface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sz="2000" dirty="0" smtClean="0"/>
              <a:t>Tailor your email dashboard with customizable themes, layouts, and widgets to enhance your productivity and suit your personal style</a:t>
            </a:r>
            <a:r>
              <a:rPr lang="en-US" sz="2200" dirty="0" smtClean="0"/>
              <a:t>.</a:t>
            </a:r>
          </a:p>
          <a:p>
            <a:r>
              <a:rPr lang="en-US" sz="2000" b="1" dirty="0" smtClean="0">
                <a:latin typeface="Rockwell" pitchFamily="18" charset="0"/>
              </a:rPr>
              <a:t>Seamless Integration</a:t>
            </a:r>
            <a:r>
              <a:rPr lang="en-US" sz="2200" b="1" dirty="0" smtClean="0"/>
              <a:t>:</a:t>
            </a:r>
            <a:r>
              <a:rPr lang="en-US" sz="2200" dirty="0" smtClean="0"/>
              <a:t> </a:t>
            </a:r>
            <a:r>
              <a:rPr lang="en-US" sz="2000" dirty="0" smtClean="0"/>
              <a:t>Connect with your favorite apps and services, from calendar tools to cloud storage, ensuring a seamless workflow.</a:t>
            </a:r>
          </a:p>
          <a:p>
            <a:r>
              <a:rPr lang="en-US" sz="2000" b="1" dirty="0" smtClean="0">
                <a:latin typeface="Rockwell" pitchFamily="18" charset="0"/>
              </a:rPr>
              <a:t>Smart Filters</a:t>
            </a:r>
            <a:r>
              <a:rPr lang="en-US" sz="2200" b="1" dirty="0" smtClean="0"/>
              <a:t>:</a:t>
            </a:r>
            <a:r>
              <a:rPr lang="en-US" sz="2200" dirty="0" smtClean="0"/>
              <a:t> </a:t>
            </a:r>
            <a:r>
              <a:rPr lang="en-US" sz="2000" dirty="0" smtClean="0"/>
              <a:t>Create and automate filters to manage your emails effortlessly, reducing the time spent on repetitive tasks.</a:t>
            </a:r>
          </a:p>
          <a:p>
            <a:r>
              <a:rPr lang="en-US" sz="2000" b="1" dirty="0" smtClean="0">
                <a:latin typeface="Rockwell" pitchFamily="18" charset="0"/>
              </a:rPr>
              <a:t>Security First:</a:t>
            </a:r>
            <a:r>
              <a:rPr lang="en-US" dirty="0" smtClean="0"/>
              <a:t> </a:t>
            </a:r>
            <a:r>
              <a:rPr lang="en-US" sz="2000" dirty="0" smtClean="0"/>
              <a:t>Advanced encryption and privacy features ensure your communications are always secure and confidential.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0108"/>
            <a:ext cx="3500430" cy="42862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Main Activity.java: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0174"/>
            <a:ext cx="8686800" cy="482442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package </a:t>
            </a:r>
            <a:r>
              <a:rPr lang="en-US" sz="2000" dirty="0" err="1" smtClean="0">
                <a:latin typeface="Arno Pro Smbd Subhead" pitchFamily="18" charset="0"/>
              </a:rPr>
              <a:t>com.shankarlohar.flashnews.activities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android.os.Bundle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androidx.activity.ComponentActivity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androidx.activity.compose.setContent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androidx.compose.foundation.isSystemInDarkTheme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androidx.compose.foundation.layout.fillMaxSize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androidx.compose.material.MaterialTheme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androidx.compose.material.Surface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androidx.compose.runtime.Composable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androidx.compose.ui.Modifier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androidx.compose.ui.graphics.Color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androidx.compose.ui.graphics.toArgb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androidx.core.view.WindowCompat</a:t>
            </a:r>
            <a:endParaRPr lang="en-US" sz="2000" dirty="0">
              <a:latin typeface="Arno Pro Smbd Subhead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idx="1"/>
          </p:nvPr>
        </p:nvSpPr>
        <p:spPr>
          <a:xfrm>
            <a:off x="0" y="928670"/>
            <a:ext cx="8758207" cy="592933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import </a:t>
            </a:r>
            <a:r>
              <a:rPr lang="en-US" sz="1800" dirty="0" err="1" smtClean="0">
                <a:latin typeface="Arno Pro Smbd Subhead" pitchFamily="18" charset="0"/>
              </a:rPr>
              <a:t>com.shankarlohar.flashnews.states.BaseState</a:t>
            </a:r>
            <a:endParaRPr lang="en-US" sz="18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import </a:t>
            </a:r>
            <a:r>
              <a:rPr lang="en-US" sz="1800" dirty="0" err="1" smtClean="0">
                <a:latin typeface="Arno Pro Smbd Subhead" pitchFamily="18" charset="0"/>
              </a:rPr>
              <a:t>com.shankarlohar.flashnews.ui.theme.FlashNewsTheme</a:t>
            </a:r>
            <a:endParaRPr lang="en-US" sz="18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import </a:t>
            </a:r>
            <a:r>
              <a:rPr lang="en-US" sz="1800" dirty="0" err="1" smtClean="0">
                <a:latin typeface="Arno Pro Smbd Subhead" pitchFamily="18" charset="0"/>
              </a:rPr>
              <a:t>com.shankarlohar.flashnews.viewmodels.BaseVM</a:t>
            </a:r>
            <a:endParaRPr lang="en-US" sz="18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abstract class </a:t>
            </a:r>
            <a:r>
              <a:rPr lang="en-US" sz="1800" dirty="0" err="1" smtClean="0">
                <a:latin typeface="Arno Pro Smbd Subhead" pitchFamily="18" charset="0"/>
              </a:rPr>
              <a:t>BaseActivity</a:t>
            </a:r>
            <a:r>
              <a:rPr lang="en-US" sz="1800" dirty="0" smtClean="0">
                <a:latin typeface="Arno Pro Smbd Subhead" pitchFamily="18" charset="0"/>
              </a:rPr>
              <a:t>&lt;VM : </a:t>
            </a:r>
            <a:r>
              <a:rPr lang="en-US" sz="1800" dirty="0" err="1" smtClean="0">
                <a:latin typeface="Arno Pro Smbd Subhead" pitchFamily="18" charset="0"/>
              </a:rPr>
              <a:t>BaseVM</a:t>
            </a:r>
            <a:r>
              <a:rPr lang="en-US" sz="1800" dirty="0" smtClean="0">
                <a:latin typeface="Arno Pro Smbd Subhead" pitchFamily="18" charset="0"/>
              </a:rPr>
              <a:t>&lt;State&gt;, State : </a:t>
            </a:r>
            <a:r>
              <a:rPr lang="en-US" sz="1800" dirty="0" err="1" smtClean="0">
                <a:latin typeface="Arno Pro Smbd Subhead" pitchFamily="18" charset="0"/>
              </a:rPr>
              <a:t>BaseState</a:t>
            </a:r>
            <a:r>
              <a:rPr lang="en-US" sz="1800" dirty="0" smtClean="0">
                <a:latin typeface="Arno Pro Smbd Subhead" pitchFamily="18" charset="0"/>
              </a:rPr>
              <a:t>&gt; : </a:t>
            </a:r>
            <a:r>
              <a:rPr lang="en-US" sz="1800" dirty="0" err="1" smtClean="0">
                <a:latin typeface="Arno Pro Smbd Subhead" pitchFamily="18" charset="0"/>
              </a:rPr>
              <a:t>ComponentActivity</a:t>
            </a:r>
            <a:r>
              <a:rPr lang="en-US" sz="1800" dirty="0" smtClean="0">
                <a:latin typeface="Arno Pro Smbd Subhead" pitchFamily="18" charset="0"/>
              </a:rPr>
              <a:t>() {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abstract </a:t>
            </a:r>
            <a:r>
              <a:rPr lang="en-US" sz="1800" dirty="0" err="1" smtClean="0">
                <a:latin typeface="Arno Pro Smbd Subhead" pitchFamily="18" charset="0"/>
              </a:rPr>
              <a:t>val</a:t>
            </a:r>
            <a:r>
              <a:rPr lang="en-US" sz="1800" dirty="0" smtClean="0">
                <a:latin typeface="Arno Pro Smbd Subhead" pitchFamily="18" charset="0"/>
              </a:rPr>
              <a:t> </a:t>
            </a:r>
            <a:r>
              <a:rPr lang="en-US" sz="1800" dirty="0" err="1" smtClean="0">
                <a:latin typeface="Arno Pro Smbd Subhead" pitchFamily="18" charset="0"/>
              </a:rPr>
              <a:t>viewModel</a:t>
            </a:r>
            <a:r>
              <a:rPr lang="en-US" sz="1800" dirty="0" smtClean="0">
                <a:latin typeface="Arno Pro Smbd Subhead" pitchFamily="18" charset="0"/>
              </a:rPr>
              <a:t>: VM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@</a:t>
            </a:r>
            <a:r>
              <a:rPr lang="en-US" sz="1800" dirty="0" err="1" smtClean="0">
                <a:latin typeface="Arno Pro Smbd Subhead" pitchFamily="18" charset="0"/>
              </a:rPr>
              <a:t>Composable</a:t>
            </a:r>
            <a:endParaRPr lang="en-US" sz="18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abstract fun Content()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final override fun </a:t>
            </a:r>
            <a:r>
              <a:rPr lang="en-US" sz="1800" dirty="0" err="1" smtClean="0">
                <a:latin typeface="Arno Pro Smbd Subhead" pitchFamily="18" charset="0"/>
              </a:rPr>
              <a:t>onCreate</a:t>
            </a:r>
            <a:r>
              <a:rPr lang="en-US" sz="1800" dirty="0" smtClean="0">
                <a:latin typeface="Arno Pro Smbd Subhead" pitchFamily="18" charset="0"/>
              </a:rPr>
              <a:t>(</a:t>
            </a:r>
            <a:r>
              <a:rPr lang="en-US" sz="1800" dirty="0" err="1" smtClean="0">
                <a:latin typeface="Arno Pro Smbd Subhead" pitchFamily="18" charset="0"/>
              </a:rPr>
              <a:t>savedInstanceState</a:t>
            </a:r>
            <a:r>
              <a:rPr lang="en-US" sz="1800" dirty="0" smtClean="0">
                <a:latin typeface="Arno Pro Smbd Subhead" pitchFamily="18" charset="0"/>
              </a:rPr>
              <a:t>: Bundle?) {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    </a:t>
            </a:r>
            <a:r>
              <a:rPr lang="en-US" sz="1800" dirty="0" err="1" smtClean="0">
                <a:latin typeface="Arno Pro Smbd Subhead" pitchFamily="18" charset="0"/>
              </a:rPr>
              <a:t>super.onCreate</a:t>
            </a:r>
            <a:r>
              <a:rPr lang="en-US" sz="1800" dirty="0" smtClean="0">
                <a:latin typeface="Arno Pro Smbd Subhead" pitchFamily="18" charset="0"/>
              </a:rPr>
              <a:t>(</a:t>
            </a:r>
            <a:r>
              <a:rPr lang="en-US" sz="1800" dirty="0" err="1" smtClean="0">
                <a:latin typeface="Arno Pro Smbd Subhead" pitchFamily="18" charset="0"/>
              </a:rPr>
              <a:t>savedInstanceState</a:t>
            </a:r>
            <a:r>
              <a:rPr lang="en-US" sz="1800" dirty="0" smtClean="0">
                <a:latin typeface="Arno Pro Smbd Subhead" pitchFamily="18" charset="0"/>
              </a:rPr>
              <a:t>)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    </a:t>
            </a:r>
            <a:r>
              <a:rPr lang="en-US" sz="1800" dirty="0" err="1" smtClean="0">
                <a:latin typeface="Arno Pro Smbd Subhead" pitchFamily="18" charset="0"/>
              </a:rPr>
              <a:t>setContent</a:t>
            </a:r>
            <a:r>
              <a:rPr lang="en-US" sz="1800" dirty="0" smtClean="0">
                <a:latin typeface="Arno Pro Smbd Subhead" pitchFamily="18" charset="0"/>
              </a:rPr>
              <a:t> {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        </a:t>
            </a:r>
            <a:r>
              <a:rPr lang="en-US" sz="1800" dirty="0" err="1" smtClean="0">
                <a:latin typeface="Arno Pro Smbd Subhead" pitchFamily="18" charset="0"/>
              </a:rPr>
              <a:t>handleSystemBarAndNavigationColor</a:t>
            </a:r>
            <a:r>
              <a:rPr lang="en-US" sz="1800" dirty="0" smtClean="0">
                <a:latin typeface="Arno Pro Smbd Subhead" pitchFamily="18" charset="0"/>
              </a:rPr>
              <a:t>(</a:t>
            </a:r>
            <a:r>
              <a:rPr lang="en-US" sz="1800" dirty="0" err="1" smtClean="0">
                <a:latin typeface="Arno Pro Smbd Subhead" pitchFamily="18" charset="0"/>
              </a:rPr>
              <a:t>isSystemInDarkTheme</a:t>
            </a:r>
            <a:r>
              <a:rPr lang="en-US" sz="1800" dirty="0" smtClean="0">
                <a:latin typeface="Arno Pro Smbd Subhead" pitchFamily="18" charset="0"/>
              </a:rPr>
              <a:t>())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</a:t>
            </a:r>
            <a:r>
              <a:rPr lang="en-US" sz="1800" dirty="0" err="1" smtClean="0">
                <a:latin typeface="Arno Pro Smbd Subhead" pitchFamily="18" charset="0"/>
              </a:rPr>
              <a:t>FlashNewsTheme</a:t>
            </a:r>
            <a:r>
              <a:rPr lang="en-US" sz="1800" dirty="0" smtClean="0">
                <a:latin typeface="Arno Pro Smbd Subhead" pitchFamily="18" charset="0"/>
              </a:rPr>
              <a:t>() {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            Surface(modifier = </a:t>
            </a:r>
            <a:r>
              <a:rPr lang="en-US" sz="1800" dirty="0" err="1" smtClean="0">
                <a:latin typeface="Arno Pro Smbd Subhead" pitchFamily="18" charset="0"/>
              </a:rPr>
              <a:t>Modifier.fillMaxSize</a:t>
            </a:r>
            <a:r>
              <a:rPr lang="en-US" sz="1800" dirty="0" smtClean="0">
                <a:latin typeface="Arno Pro Smbd Subhead" pitchFamily="18" charset="0"/>
              </a:rPr>
              <a:t>(), color = </a:t>
            </a:r>
            <a:r>
              <a:rPr lang="en-US" sz="1800" dirty="0" err="1" smtClean="0">
                <a:latin typeface="Arno Pro Smbd Subhead" pitchFamily="18" charset="0"/>
              </a:rPr>
              <a:t>MaterialTheme.colors.background</a:t>
            </a:r>
            <a:r>
              <a:rPr lang="en-US" sz="1800" dirty="0" smtClean="0">
                <a:latin typeface="Arno Pro Smbd Subhead" pitchFamily="18" charset="0"/>
              </a:rPr>
              <a:t>) {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                Content()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            }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        }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    }</a:t>
            </a: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   }</a:t>
            </a:r>
          </a:p>
          <a:p>
            <a:pPr>
              <a:buNone/>
            </a:pPr>
            <a:endParaRPr lang="en-US" sz="18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Arno Pro Smbd Subhead" pitchFamily="18" charset="0"/>
              </a:rPr>
              <a:t> </a:t>
            </a:r>
            <a:endParaRPr lang="en-US" sz="1800" dirty="0">
              <a:latin typeface="Arno Pro Smbd Subhead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546"/>
            <a:ext cx="8443882" cy="55721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r>
              <a:rPr lang="en-US" sz="2000" dirty="0" smtClean="0">
                <a:latin typeface="Arno Pro Smbd Subhead" pitchFamily="18" charset="0"/>
              </a:rPr>
              <a:t>private fun </a:t>
            </a:r>
            <a:r>
              <a:rPr lang="en-US" sz="2000" dirty="0" err="1" smtClean="0">
                <a:latin typeface="Arno Pro Smbd Subhead" pitchFamily="18" charset="0"/>
              </a:rPr>
              <a:t>handleSystemBarAndNavigationColor</a:t>
            </a:r>
            <a:r>
              <a:rPr lang="en-US" sz="2000" dirty="0" smtClean="0">
                <a:latin typeface="Arno Pro Smbd Subhead" pitchFamily="18" charset="0"/>
              </a:rPr>
              <a:t>(</a:t>
            </a:r>
            <a:r>
              <a:rPr lang="en-US" sz="2000" dirty="0" err="1" smtClean="0">
                <a:latin typeface="Arno Pro Smbd Subhead" pitchFamily="18" charset="0"/>
              </a:rPr>
              <a:t>isDarkTheme</a:t>
            </a:r>
            <a:r>
              <a:rPr lang="en-US" sz="2000" dirty="0" smtClean="0">
                <a:latin typeface="Arno Pro Smbd Subhead" pitchFamily="18" charset="0"/>
              </a:rPr>
              <a:t>: Boolean) {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val</a:t>
            </a:r>
            <a:r>
              <a:rPr lang="en-US" sz="2000" dirty="0" smtClean="0">
                <a:latin typeface="Arno Pro Smbd Subhead" pitchFamily="18" charset="0"/>
              </a:rPr>
              <a:t> color = if (</a:t>
            </a:r>
            <a:r>
              <a:rPr lang="en-US" sz="2000" dirty="0" err="1" smtClean="0">
                <a:latin typeface="Arno Pro Smbd Subhead" pitchFamily="18" charset="0"/>
              </a:rPr>
              <a:t>isDarkTheme</a:t>
            </a:r>
            <a:r>
              <a:rPr lang="en-US" sz="2000" dirty="0" smtClean="0">
                <a:latin typeface="Arno Pro Smbd Subhead" pitchFamily="18" charset="0"/>
              </a:rPr>
              <a:t>) {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    Color(0xFF121212).</a:t>
            </a:r>
            <a:r>
              <a:rPr lang="en-US" sz="2000" dirty="0" err="1" smtClean="0">
                <a:latin typeface="Arno Pro Smbd Subhead" pitchFamily="18" charset="0"/>
              </a:rPr>
              <a:t>toArgb</a:t>
            </a:r>
            <a:r>
              <a:rPr lang="en-US" sz="2000" dirty="0" smtClean="0">
                <a:latin typeface="Arno Pro Smbd Subhead" pitchFamily="18" charset="0"/>
              </a:rPr>
              <a:t>()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} else {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    </a:t>
            </a:r>
            <a:r>
              <a:rPr lang="en-US" sz="2000" dirty="0" err="1" smtClean="0">
                <a:latin typeface="Arno Pro Smbd Subhead" pitchFamily="18" charset="0"/>
              </a:rPr>
              <a:t>Color.White.toArgb</a:t>
            </a:r>
            <a:r>
              <a:rPr lang="en-US" sz="2000" dirty="0" smtClean="0">
                <a:latin typeface="Arno Pro Smbd Subhead" pitchFamily="18" charset="0"/>
              </a:rPr>
              <a:t>()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}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window?.</a:t>
            </a:r>
            <a:r>
              <a:rPr lang="en-US" sz="2000" dirty="0" err="1" smtClean="0">
                <a:latin typeface="Arno Pro Smbd Subhead" pitchFamily="18" charset="0"/>
              </a:rPr>
              <a:t>statusBarColor</a:t>
            </a:r>
            <a:r>
              <a:rPr lang="en-US" sz="2000" dirty="0" smtClean="0">
                <a:latin typeface="Arno Pro Smbd Subhead" pitchFamily="18" charset="0"/>
              </a:rPr>
              <a:t> = color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window?.</a:t>
            </a:r>
            <a:r>
              <a:rPr lang="en-US" sz="2000" dirty="0" err="1" smtClean="0">
                <a:latin typeface="Arno Pro Smbd Subhead" pitchFamily="18" charset="0"/>
              </a:rPr>
              <a:t>navigationBarColor</a:t>
            </a:r>
            <a:r>
              <a:rPr lang="en-US" sz="2000" dirty="0" smtClean="0">
                <a:latin typeface="Arno Pro Smbd Subhead" pitchFamily="18" charset="0"/>
              </a:rPr>
              <a:t> = color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WindowCompat.getInsetsController</a:t>
            </a:r>
            <a:r>
              <a:rPr lang="en-US" sz="2000" dirty="0" smtClean="0">
                <a:latin typeface="Arno Pro Smbd Subhead" pitchFamily="18" charset="0"/>
              </a:rPr>
              <a:t>(window, </a:t>
            </a:r>
            <a:r>
              <a:rPr lang="en-US" sz="2000" dirty="0" err="1" smtClean="0">
                <a:latin typeface="Arno Pro Smbd Subhead" pitchFamily="18" charset="0"/>
              </a:rPr>
              <a:t>window.decorView</a:t>
            </a:r>
            <a:r>
              <a:rPr lang="en-US" sz="2000" dirty="0" smtClean="0">
                <a:latin typeface="Arno Pro Smbd Subhead" pitchFamily="18" charset="0"/>
              </a:rPr>
              <a:t>).apply {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    </a:t>
            </a:r>
            <a:r>
              <a:rPr lang="en-US" sz="2000" dirty="0" err="1" smtClean="0">
                <a:latin typeface="Arno Pro Smbd Subhead" pitchFamily="18" charset="0"/>
              </a:rPr>
              <a:t>isAppearanceLightNavigationBars</a:t>
            </a:r>
            <a:r>
              <a:rPr lang="en-US" sz="2000" dirty="0" smtClean="0">
                <a:latin typeface="Arno Pro Smbd Subhead" pitchFamily="18" charset="0"/>
              </a:rPr>
              <a:t> = !</a:t>
            </a:r>
            <a:r>
              <a:rPr lang="en-US" sz="2000" dirty="0" err="1" smtClean="0">
                <a:latin typeface="Arno Pro Smbd Subhead" pitchFamily="18" charset="0"/>
              </a:rPr>
              <a:t>isDarkTheme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    </a:t>
            </a:r>
            <a:r>
              <a:rPr lang="en-US" sz="2000" dirty="0" err="1" smtClean="0">
                <a:latin typeface="Arno Pro Smbd Subhead" pitchFamily="18" charset="0"/>
              </a:rPr>
              <a:t>isAppearanceLightStatusBars</a:t>
            </a:r>
            <a:r>
              <a:rPr lang="en-US" sz="2000" dirty="0" smtClean="0">
                <a:latin typeface="Arno Pro Smbd Subhead" pitchFamily="18" charset="0"/>
              </a:rPr>
              <a:t> = !</a:t>
            </a:r>
            <a:r>
              <a:rPr lang="en-US" sz="2000" dirty="0" err="1" smtClean="0">
                <a:latin typeface="Arno Pro Smbd Subhead" pitchFamily="18" charset="0"/>
              </a:rPr>
              <a:t>isDarkTheme</a:t>
            </a:r>
            <a:endParaRPr lang="en-US" sz="2000" dirty="0" smtClean="0">
              <a:latin typeface="Arno Pro Smbd Subhead" pitchFamily="18" charset="0"/>
            </a:endParaRP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}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}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}</a:t>
            </a:r>
            <a:endParaRPr lang="en-US" sz="2000" dirty="0">
              <a:latin typeface="Arno Pro Smbd Subhead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000108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no Pro Smbd Subhead" pitchFamily="18" charset="0"/>
              </a:rPr>
              <a:t>package </a:t>
            </a:r>
            <a:r>
              <a:rPr lang="en-US" sz="2000" dirty="0" err="1" smtClean="0">
                <a:latin typeface="Arno Pro Smbd Subhead" pitchFamily="18" charset="0"/>
              </a:rPr>
              <a:t>com.shankarlohar.flashnews.activities</a:t>
            </a:r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androidx.activity.viewModels</a:t>
            </a:r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androidx.compose.runtime.Composable</a:t>
            </a:r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com.shankarlohar.flashnews.activities.BaseActivity</a:t>
            </a:r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com.shankarlohar.flashnews.states.HomeState</a:t>
            </a:r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com.shankarlohar.flashnews.ui.screen.HomeScreen</a:t>
            </a:r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com.shankarlohar.flashnews.viewmodels.HomeVM</a:t>
            </a:r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import </a:t>
            </a:r>
            <a:r>
              <a:rPr lang="en-US" sz="2000" dirty="0" err="1" smtClean="0">
                <a:latin typeface="Arno Pro Smbd Subhead" pitchFamily="18" charset="0"/>
              </a:rPr>
              <a:t>dagger.hilt.android.AndroidEntryPoint</a:t>
            </a:r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@</a:t>
            </a:r>
            <a:r>
              <a:rPr lang="en-US" sz="2000" dirty="0" err="1" smtClean="0">
                <a:latin typeface="Arno Pro Smbd Subhead" pitchFamily="18" charset="0"/>
              </a:rPr>
              <a:t>AndroidEntryPoint</a:t>
            </a:r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class </a:t>
            </a:r>
            <a:r>
              <a:rPr lang="en-US" sz="2000" dirty="0" err="1" smtClean="0">
                <a:latin typeface="Arno Pro Smbd Subhead" pitchFamily="18" charset="0"/>
              </a:rPr>
              <a:t>HomeActivity</a:t>
            </a:r>
            <a:r>
              <a:rPr lang="en-US" sz="2000" dirty="0" smtClean="0">
                <a:latin typeface="Arno Pro Smbd Subhead" pitchFamily="18" charset="0"/>
              </a:rPr>
              <a:t> : </a:t>
            </a:r>
            <a:r>
              <a:rPr lang="en-US" sz="2000" dirty="0" err="1" smtClean="0">
                <a:latin typeface="Arno Pro Smbd Subhead" pitchFamily="18" charset="0"/>
              </a:rPr>
              <a:t>BaseActivity</a:t>
            </a:r>
            <a:r>
              <a:rPr lang="en-US" sz="2000" dirty="0" smtClean="0">
                <a:latin typeface="Arno Pro Smbd Subhead" pitchFamily="18" charset="0"/>
              </a:rPr>
              <a:t>&lt;</a:t>
            </a:r>
            <a:r>
              <a:rPr lang="en-US" sz="2000" dirty="0" err="1" smtClean="0">
                <a:latin typeface="Arno Pro Smbd Subhead" pitchFamily="18" charset="0"/>
              </a:rPr>
              <a:t>HomeVM</a:t>
            </a:r>
            <a:r>
              <a:rPr lang="en-US" sz="2000" dirty="0" smtClean="0">
                <a:latin typeface="Arno Pro Smbd Subhead" pitchFamily="18" charset="0"/>
              </a:rPr>
              <a:t>, </a:t>
            </a:r>
            <a:r>
              <a:rPr lang="en-US" sz="2000" dirty="0" err="1" smtClean="0">
                <a:latin typeface="Arno Pro Smbd Subhead" pitchFamily="18" charset="0"/>
              </a:rPr>
              <a:t>HomeState</a:t>
            </a:r>
            <a:r>
              <a:rPr lang="en-US" sz="2000" dirty="0" smtClean="0">
                <a:latin typeface="Arno Pro Smbd Subhead" pitchFamily="18" charset="0"/>
              </a:rPr>
              <a:t>&gt;() {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override </a:t>
            </a:r>
            <a:r>
              <a:rPr lang="en-US" sz="2000" dirty="0" err="1" smtClean="0">
                <a:latin typeface="Arno Pro Smbd Subhead" pitchFamily="18" charset="0"/>
              </a:rPr>
              <a:t>val</a:t>
            </a:r>
            <a:r>
              <a:rPr lang="en-US" sz="2000" dirty="0" smtClean="0">
                <a:latin typeface="Arno Pro Smbd Subhead" pitchFamily="18" charset="0"/>
              </a:rPr>
              <a:t> </a:t>
            </a:r>
            <a:r>
              <a:rPr lang="en-US" sz="2000" dirty="0" err="1" smtClean="0">
                <a:latin typeface="Arno Pro Smbd Subhead" pitchFamily="18" charset="0"/>
              </a:rPr>
              <a:t>viewModel</a:t>
            </a:r>
            <a:r>
              <a:rPr lang="en-US" sz="2000" dirty="0" smtClean="0">
                <a:latin typeface="Arno Pro Smbd Subhead" pitchFamily="18" charset="0"/>
              </a:rPr>
              <a:t>: </a:t>
            </a:r>
            <a:r>
              <a:rPr lang="en-US" sz="2000" dirty="0" err="1" smtClean="0">
                <a:latin typeface="Arno Pro Smbd Subhead" pitchFamily="18" charset="0"/>
              </a:rPr>
              <a:t>HomeVM</a:t>
            </a:r>
            <a:r>
              <a:rPr lang="en-US" sz="2000" dirty="0" smtClean="0">
                <a:latin typeface="Arno Pro Smbd Subhead" pitchFamily="18" charset="0"/>
              </a:rPr>
              <a:t> by </a:t>
            </a:r>
            <a:r>
              <a:rPr lang="en-US" sz="2000" dirty="0" err="1" smtClean="0">
                <a:latin typeface="Arno Pro Smbd Subhead" pitchFamily="18" charset="0"/>
              </a:rPr>
              <a:t>viewModels</a:t>
            </a:r>
            <a:r>
              <a:rPr lang="en-US" sz="2000" dirty="0" smtClean="0">
                <a:latin typeface="Arno Pro Smbd Subhead" pitchFamily="18" charset="0"/>
              </a:rPr>
              <a:t>()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@</a:t>
            </a:r>
            <a:r>
              <a:rPr lang="en-US" sz="2000" dirty="0" err="1" smtClean="0">
                <a:latin typeface="Arno Pro Smbd Subhead" pitchFamily="18" charset="0"/>
              </a:rPr>
              <a:t>Composable</a:t>
            </a:r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    override fun Content() {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HomeScreen</a:t>
            </a:r>
            <a:r>
              <a:rPr lang="en-US" sz="2000" dirty="0" smtClean="0">
                <a:latin typeface="Arno Pro Smbd Subhead" pitchFamily="18" charset="0"/>
              </a:rPr>
              <a:t>(</a:t>
            </a:r>
            <a:r>
              <a:rPr lang="en-US" sz="2000" dirty="0" err="1" smtClean="0">
                <a:latin typeface="Arno Pro Smbd Subhead" pitchFamily="18" charset="0"/>
              </a:rPr>
              <a:t>viewModel</a:t>
            </a:r>
            <a:r>
              <a:rPr lang="en-US" sz="2000" dirty="0" smtClean="0">
                <a:latin typeface="Arno Pro Smbd Subhead" pitchFamily="18" charset="0"/>
              </a:rPr>
              <a:t>)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}</a:t>
            </a:r>
          </a:p>
          <a:p>
            <a:r>
              <a:rPr lang="en-US" sz="2000" dirty="0" smtClean="0">
                <a:latin typeface="Arno Pro Smbd Subhead" pitchFamily="18" charset="0"/>
              </a:rPr>
              <a:t>}</a:t>
            </a:r>
            <a:endParaRPr lang="en-US" sz="2000" dirty="0">
              <a:latin typeface="Arno Pro Smbd Subhead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0" y="928671"/>
            <a:ext cx="6215074" cy="402908"/>
          </a:xfrm>
        </p:spPr>
        <p:txBody>
          <a:bodyPr>
            <a:noAutofit/>
          </a:bodyPr>
          <a:lstStyle/>
          <a:p>
            <a:r>
              <a:rPr lang="en-US" sz="2800" dirty="0" smtClean="0"/>
              <a:t>Activity_main.xml: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0174"/>
            <a:ext cx="8686800" cy="535782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&lt;?xml version="1.0" encoding="utf-8"?&gt;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&lt;manifest </a:t>
            </a:r>
            <a:r>
              <a:rPr lang="en-US" sz="2000" dirty="0" err="1" smtClean="0">
                <a:latin typeface="Arno Pro Smbd Subhead" pitchFamily="18" charset="0"/>
              </a:rPr>
              <a:t>xmlns:android</a:t>
            </a:r>
            <a:r>
              <a:rPr lang="en-US" sz="2000" dirty="0" smtClean="0">
                <a:latin typeface="Arno Pro Smbd Subhead" pitchFamily="18" charset="0"/>
              </a:rPr>
              <a:t>="http://schemas.android.com/apk/res/android"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</a:t>
            </a:r>
            <a:r>
              <a:rPr lang="en-US" sz="2000" dirty="0" err="1" smtClean="0">
                <a:latin typeface="Arno Pro Smbd Subhead" pitchFamily="18" charset="0"/>
              </a:rPr>
              <a:t>xmlns:tools</a:t>
            </a:r>
            <a:r>
              <a:rPr lang="en-US" sz="2000" dirty="0" smtClean="0">
                <a:latin typeface="Arno Pro Smbd Subhead" pitchFamily="18" charset="0"/>
              </a:rPr>
              <a:t>="http://schemas.android.com/tools"&gt;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&lt;uses-permission </a:t>
            </a:r>
            <a:r>
              <a:rPr lang="en-US" sz="2000" dirty="0" err="1" smtClean="0">
                <a:latin typeface="Arno Pro Smbd Subhead" pitchFamily="18" charset="0"/>
              </a:rPr>
              <a:t>android:name</a:t>
            </a:r>
            <a:r>
              <a:rPr lang="en-US" sz="2000" dirty="0" smtClean="0">
                <a:latin typeface="Arno Pro Smbd Subhead" pitchFamily="18" charset="0"/>
              </a:rPr>
              <a:t>="</a:t>
            </a:r>
            <a:r>
              <a:rPr lang="en-US" sz="2000" dirty="0" err="1" smtClean="0">
                <a:latin typeface="Arno Pro Smbd Subhead" pitchFamily="18" charset="0"/>
              </a:rPr>
              <a:t>android.permission.INTERNET</a:t>
            </a:r>
            <a:r>
              <a:rPr lang="en-US" sz="2000" dirty="0" smtClean="0">
                <a:latin typeface="Arno Pro Smbd Subhead" pitchFamily="18" charset="0"/>
              </a:rPr>
              <a:t>" /&gt;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&lt;application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android:name</a:t>
            </a:r>
            <a:r>
              <a:rPr lang="en-US" sz="2000" dirty="0" smtClean="0">
                <a:latin typeface="Arno Pro Smbd Subhead" pitchFamily="18" charset="0"/>
              </a:rPr>
              <a:t>=".App"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android:allowBackup</a:t>
            </a:r>
            <a:r>
              <a:rPr lang="en-US" sz="2000" dirty="0" smtClean="0">
                <a:latin typeface="Arno Pro Smbd Subhead" pitchFamily="18" charset="0"/>
              </a:rPr>
              <a:t>="true"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android:dataExtractionRules</a:t>
            </a:r>
            <a:r>
              <a:rPr lang="en-US" sz="2000" dirty="0" smtClean="0">
                <a:latin typeface="Arno Pro Smbd Subhead" pitchFamily="18" charset="0"/>
              </a:rPr>
              <a:t>="@xml/</a:t>
            </a:r>
            <a:r>
              <a:rPr lang="en-US" sz="2000" dirty="0" err="1" smtClean="0">
                <a:latin typeface="Arno Pro Smbd Subhead" pitchFamily="18" charset="0"/>
              </a:rPr>
              <a:t>data_extraction_rules</a:t>
            </a:r>
            <a:r>
              <a:rPr lang="en-US" sz="2000" dirty="0" smtClean="0">
                <a:latin typeface="Arno Pro Smbd Subhead" pitchFamily="18" charset="0"/>
              </a:rPr>
              <a:t>"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android:fullBackupContent</a:t>
            </a:r>
            <a:r>
              <a:rPr lang="en-US" sz="2000" dirty="0" smtClean="0">
                <a:latin typeface="Arno Pro Smbd Subhead" pitchFamily="18" charset="0"/>
              </a:rPr>
              <a:t>="@xml/</a:t>
            </a:r>
            <a:r>
              <a:rPr lang="en-US" sz="2000" dirty="0" err="1" smtClean="0">
                <a:latin typeface="Arno Pro Smbd Subhead" pitchFamily="18" charset="0"/>
              </a:rPr>
              <a:t>backup_rules</a:t>
            </a:r>
            <a:r>
              <a:rPr lang="en-US" sz="2000" dirty="0" smtClean="0">
                <a:latin typeface="Arno Pro Smbd Subhead" pitchFamily="18" charset="0"/>
              </a:rPr>
              <a:t>“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</a:t>
            </a:r>
            <a:r>
              <a:rPr lang="en-US" sz="2000" dirty="0" err="1" smtClean="0">
                <a:latin typeface="Arno Pro Smbd Subhead" pitchFamily="18" charset="0"/>
              </a:rPr>
              <a:t>android:icon</a:t>
            </a:r>
            <a:r>
              <a:rPr lang="en-US" sz="2000" dirty="0" smtClean="0">
                <a:latin typeface="Arno Pro Smbd Subhead" pitchFamily="18" charset="0"/>
              </a:rPr>
              <a:t>="@</a:t>
            </a:r>
            <a:r>
              <a:rPr lang="en-US" sz="2000" dirty="0" err="1" smtClean="0">
                <a:latin typeface="Arno Pro Smbd Subhead" pitchFamily="18" charset="0"/>
              </a:rPr>
              <a:t>mipmap</a:t>
            </a:r>
            <a:r>
              <a:rPr lang="en-US" sz="2000" dirty="0" smtClean="0">
                <a:latin typeface="Arno Pro Smbd Subhead" pitchFamily="18" charset="0"/>
              </a:rPr>
              <a:t>/</a:t>
            </a:r>
            <a:r>
              <a:rPr lang="en-US" sz="2000" dirty="0" err="1" smtClean="0">
                <a:latin typeface="Arno Pro Smbd Subhead" pitchFamily="18" charset="0"/>
              </a:rPr>
              <a:t>ic_launcher</a:t>
            </a:r>
            <a:r>
              <a:rPr lang="en-US" sz="2000" dirty="0" smtClean="0">
                <a:latin typeface="Arno Pro Smbd Subhead" pitchFamily="18" charset="0"/>
              </a:rPr>
              <a:t>"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android:label</a:t>
            </a:r>
            <a:r>
              <a:rPr lang="en-US" sz="2000" dirty="0" smtClean="0">
                <a:latin typeface="Arno Pro Smbd Subhead" pitchFamily="18" charset="0"/>
              </a:rPr>
              <a:t>="@string/</a:t>
            </a:r>
            <a:r>
              <a:rPr lang="en-US" sz="2000" dirty="0" err="1" smtClean="0">
                <a:latin typeface="Arno Pro Smbd Subhead" pitchFamily="18" charset="0"/>
              </a:rPr>
              <a:t>FlashEmail</a:t>
            </a:r>
            <a:r>
              <a:rPr lang="en-US" sz="2000" dirty="0" smtClean="0">
                <a:latin typeface="Arno Pro Smbd Subhead" pitchFamily="18" charset="0"/>
              </a:rPr>
              <a:t>"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android:roundIcon</a:t>
            </a:r>
            <a:r>
              <a:rPr lang="en-US" sz="2000" dirty="0" smtClean="0">
                <a:latin typeface="Arno Pro Smbd Subhead" pitchFamily="18" charset="0"/>
              </a:rPr>
              <a:t>="@</a:t>
            </a:r>
            <a:r>
              <a:rPr lang="en-US" sz="2000" dirty="0" err="1" smtClean="0">
                <a:latin typeface="Arno Pro Smbd Subhead" pitchFamily="18" charset="0"/>
              </a:rPr>
              <a:t>mipmap</a:t>
            </a:r>
            <a:r>
              <a:rPr lang="en-US" sz="2000" dirty="0" smtClean="0">
                <a:latin typeface="Arno Pro Smbd Subhead" pitchFamily="18" charset="0"/>
              </a:rPr>
              <a:t>/</a:t>
            </a:r>
            <a:r>
              <a:rPr lang="en-US" sz="2000" dirty="0" err="1" smtClean="0">
                <a:latin typeface="Arno Pro Smbd Subhead" pitchFamily="18" charset="0"/>
              </a:rPr>
              <a:t>ic_launcher_round</a:t>
            </a:r>
            <a:r>
              <a:rPr lang="en-US" sz="2000" dirty="0" smtClean="0">
                <a:latin typeface="Arno Pro Smbd Subhead" pitchFamily="18" charset="0"/>
              </a:rPr>
              <a:t>"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android:supportsRtl</a:t>
            </a:r>
            <a:r>
              <a:rPr lang="en-US" sz="2000" dirty="0" smtClean="0">
                <a:latin typeface="Arno Pro Smbd Subhead" pitchFamily="18" charset="0"/>
              </a:rPr>
              <a:t>="true"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android:theme</a:t>
            </a:r>
            <a:r>
              <a:rPr lang="en-US" sz="2000" dirty="0" smtClean="0">
                <a:latin typeface="Arno Pro Smbd Subhead" pitchFamily="18" charset="0"/>
              </a:rPr>
              <a:t>="@style/</a:t>
            </a:r>
            <a:r>
              <a:rPr lang="en-US" sz="2000" dirty="0" err="1" smtClean="0">
                <a:latin typeface="Arno Pro Smbd Subhead" pitchFamily="18" charset="0"/>
              </a:rPr>
              <a:t>Theme.Emailapp</a:t>
            </a:r>
            <a:r>
              <a:rPr lang="en-US" sz="2000" dirty="0" smtClean="0">
                <a:latin typeface="Arno Pro Smbd Subhead" pitchFamily="18" charset="0"/>
              </a:rPr>
              <a:t>"</a:t>
            </a:r>
          </a:p>
          <a:p>
            <a:pPr>
              <a:buNone/>
            </a:pPr>
            <a:r>
              <a:rPr lang="en-US" sz="2000" dirty="0" smtClean="0">
                <a:latin typeface="Arno Pro Smbd Subhead" pitchFamily="18" charset="0"/>
              </a:rPr>
              <a:t>        </a:t>
            </a:r>
            <a:r>
              <a:rPr lang="en-US" sz="2000" dirty="0" err="1" smtClean="0">
                <a:latin typeface="Arno Pro Smbd Subhead" pitchFamily="18" charset="0"/>
              </a:rPr>
              <a:t>tools:targetApi</a:t>
            </a:r>
            <a:r>
              <a:rPr lang="en-US" sz="2000" dirty="0" smtClean="0">
                <a:latin typeface="Arno Pro Smbd Subhead" pitchFamily="18" charset="0"/>
              </a:rPr>
              <a:t>="31"&gt;</a:t>
            </a:r>
            <a:endParaRPr lang="en-US" sz="2000" dirty="0">
              <a:latin typeface="Arno Pro Smbd Subhead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2984"/>
            <a:ext cx="87868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no Pro Smbd Subhead" pitchFamily="18" charset="0"/>
              </a:rPr>
              <a:t>&lt;activity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        </a:t>
            </a:r>
            <a:r>
              <a:rPr lang="en-US" sz="2000" dirty="0" err="1" smtClean="0">
                <a:latin typeface="Arno Pro Smbd Subhead" pitchFamily="18" charset="0"/>
              </a:rPr>
              <a:t>android:name</a:t>
            </a:r>
            <a:r>
              <a:rPr lang="en-US" sz="2000" dirty="0" smtClean="0">
                <a:latin typeface="Arno Pro Smbd Subhead" pitchFamily="18" charset="0"/>
              </a:rPr>
              <a:t>=".</a:t>
            </a:r>
            <a:r>
              <a:rPr lang="en-US" sz="2000" dirty="0" err="1" smtClean="0">
                <a:latin typeface="Arno Pro Smbd Subhead" pitchFamily="18" charset="0"/>
              </a:rPr>
              <a:t>activities.HomeActivity</a:t>
            </a:r>
            <a:r>
              <a:rPr lang="en-US" sz="2000" dirty="0" smtClean="0">
                <a:latin typeface="Arno Pro Smbd Subhead" pitchFamily="18" charset="0"/>
              </a:rPr>
              <a:t>"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        </a:t>
            </a:r>
            <a:r>
              <a:rPr lang="en-US" sz="2000" dirty="0" err="1" smtClean="0">
                <a:latin typeface="Arno Pro Smbd Subhead" pitchFamily="18" charset="0"/>
              </a:rPr>
              <a:t>android:exported</a:t>
            </a:r>
            <a:r>
              <a:rPr lang="en-US" sz="2000" dirty="0" smtClean="0">
                <a:latin typeface="Arno Pro Smbd Subhead" pitchFamily="18" charset="0"/>
              </a:rPr>
              <a:t>="true"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        </a:t>
            </a:r>
            <a:r>
              <a:rPr lang="en-US" sz="2000" dirty="0" err="1" smtClean="0">
                <a:latin typeface="Arno Pro Smbd Subhead" pitchFamily="18" charset="0"/>
              </a:rPr>
              <a:t>android:label</a:t>
            </a:r>
            <a:r>
              <a:rPr lang="en-US" sz="2000" dirty="0" smtClean="0">
                <a:latin typeface="Arno Pro Smbd Subhead" pitchFamily="18" charset="0"/>
              </a:rPr>
              <a:t>="@string/</a:t>
            </a:r>
            <a:r>
              <a:rPr lang="en-US" sz="2000" dirty="0" err="1" smtClean="0">
                <a:latin typeface="Arno Pro Smbd Subhead" pitchFamily="18" charset="0"/>
              </a:rPr>
              <a:t>Emailapp</a:t>
            </a:r>
            <a:r>
              <a:rPr lang="en-US" sz="2000" dirty="0" smtClean="0">
                <a:latin typeface="Arno Pro Smbd Subhead" pitchFamily="18" charset="0"/>
              </a:rPr>
              <a:t>"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        </a:t>
            </a:r>
            <a:r>
              <a:rPr lang="en-US" sz="2000" dirty="0" err="1" smtClean="0">
                <a:latin typeface="Arno Pro Smbd Subhead" pitchFamily="18" charset="0"/>
              </a:rPr>
              <a:t>android:theme</a:t>
            </a:r>
            <a:r>
              <a:rPr lang="en-US" sz="2000" dirty="0" smtClean="0">
                <a:latin typeface="Arno Pro Smbd Subhead" pitchFamily="18" charset="0"/>
              </a:rPr>
              <a:t>="@style/</a:t>
            </a:r>
            <a:r>
              <a:rPr lang="en-US" sz="2000" dirty="0" err="1" smtClean="0">
                <a:latin typeface="Arno Pro Smbd Subhead" pitchFamily="18" charset="0"/>
              </a:rPr>
              <a:t>Theme.EmailApp</a:t>
            </a:r>
            <a:r>
              <a:rPr lang="en-US" sz="2000" dirty="0" smtClean="0">
                <a:latin typeface="Arno Pro Smbd Subhead" pitchFamily="18" charset="0"/>
              </a:rPr>
              <a:t>"&gt;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        &lt;intent-filter&gt;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            &lt;action </a:t>
            </a:r>
            <a:r>
              <a:rPr lang="en-US" sz="2000" dirty="0" err="1" smtClean="0">
                <a:latin typeface="Arno Pro Smbd Subhead" pitchFamily="18" charset="0"/>
              </a:rPr>
              <a:t>android:name</a:t>
            </a:r>
            <a:r>
              <a:rPr lang="en-US" sz="2000" dirty="0" smtClean="0">
                <a:latin typeface="Arno Pro Smbd Subhead" pitchFamily="18" charset="0"/>
              </a:rPr>
              <a:t>="</a:t>
            </a:r>
            <a:r>
              <a:rPr lang="en-US" sz="2000" dirty="0" err="1" smtClean="0">
                <a:latin typeface="Arno Pro Smbd Subhead" pitchFamily="18" charset="0"/>
              </a:rPr>
              <a:t>android.intent.action.MAIN</a:t>
            </a:r>
            <a:r>
              <a:rPr lang="en-US" sz="2000" dirty="0" smtClean="0">
                <a:latin typeface="Arno Pro Smbd Subhead" pitchFamily="18" charset="0"/>
              </a:rPr>
              <a:t>" /&gt;</a:t>
            </a:r>
          </a:p>
          <a:p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                &lt;category </a:t>
            </a:r>
            <a:r>
              <a:rPr lang="en-US" sz="2000" dirty="0" err="1" smtClean="0">
                <a:latin typeface="Arno Pro Smbd Subhead" pitchFamily="18" charset="0"/>
              </a:rPr>
              <a:t>android:name</a:t>
            </a:r>
            <a:r>
              <a:rPr lang="en-US" sz="2000" dirty="0" smtClean="0">
                <a:latin typeface="Arno Pro Smbd Subhead" pitchFamily="18" charset="0"/>
              </a:rPr>
              <a:t>="</a:t>
            </a:r>
            <a:r>
              <a:rPr lang="en-US" sz="2000" dirty="0" err="1" smtClean="0">
                <a:latin typeface="Arno Pro Smbd Subhead" pitchFamily="18" charset="0"/>
              </a:rPr>
              <a:t>android.intent.category.LAUNCHER</a:t>
            </a:r>
            <a:r>
              <a:rPr lang="en-US" sz="2000" dirty="0" smtClean="0">
                <a:latin typeface="Arno Pro Smbd Subhead" pitchFamily="18" charset="0"/>
              </a:rPr>
              <a:t>" /&gt;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        &lt;/intent-filter&gt;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    &lt;/activity&gt;</a:t>
            </a:r>
          </a:p>
          <a:p>
            <a:r>
              <a:rPr lang="en-US" sz="2000" dirty="0" smtClean="0">
                <a:latin typeface="Arno Pro Smbd Subhead" pitchFamily="18" charset="0"/>
              </a:rPr>
              <a:t>    &lt;/application&gt;</a:t>
            </a:r>
          </a:p>
          <a:p>
            <a:endParaRPr lang="en-US" sz="2000" dirty="0" smtClean="0">
              <a:latin typeface="Arno Pro Smbd Subhead" pitchFamily="18" charset="0"/>
            </a:endParaRPr>
          </a:p>
          <a:p>
            <a:r>
              <a:rPr lang="en-US" sz="2000" dirty="0" smtClean="0">
                <a:latin typeface="Arno Pro Smbd Subhead" pitchFamily="18" charset="0"/>
              </a:rPr>
              <a:t>&lt;/manifest&gt;</a:t>
            </a:r>
            <a:endParaRPr lang="en-US" sz="2000" dirty="0">
              <a:latin typeface="Arno Pro Smbd Subhead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071546"/>
            <a:ext cx="4572032" cy="500066"/>
          </a:xfrm>
        </p:spPr>
        <p:txBody>
          <a:bodyPr>
            <a:noAutofit/>
          </a:bodyPr>
          <a:lstStyle/>
          <a:p>
            <a:r>
              <a:rPr lang="en-US" sz="3200" dirty="0" smtClean="0"/>
              <a:t>Output:</a:t>
            </a:r>
            <a:endParaRPr lang="en-US" sz="3200" dirty="0"/>
          </a:p>
        </p:txBody>
      </p:sp>
      <p:pic>
        <p:nvPicPr>
          <p:cNvPr id="8" name="Content Placeholder 7" descr="nmpic.jfif"/>
          <p:cNvPicPr>
            <a:picLocks noGrp="1" noChangeAspect="1"/>
          </p:cNvPicPr>
          <p:nvPr>
            <p:ph idx="1"/>
          </p:nvPr>
        </p:nvPicPr>
        <p:blipFill>
          <a:blip r:embed="rId2"/>
          <a:srcRect l="37374" t="40219" r="41414" b="43341"/>
          <a:stretch>
            <a:fillRect/>
          </a:stretch>
        </p:blipFill>
        <p:spPr>
          <a:xfrm>
            <a:off x="1643042" y="1857364"/>
            <a:ext cx="4286280" cy="4429156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151</TotalTime>
  <Words>498</Words>
  <Application>Microsoft Office PowerPoint</Application>
  <PresentationFormat>On-screen Show (4:3)</PresentationFormat>
  <Paragraphs>109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Flow</vt:lpstr>
      <vt:lpstr>Package</vt:lpstr>
      <vt:lpstr>ADAPTIVE  MAIL: A  FLEXIBLE   EMAIL   CLIENT   APP</vt:lpstr>
      <vt:lpstr>Description:</vt:lpstr>
      <vt:lpstr>Main Activity.java:</vt:lpstr>
      <vt:lpstr>Slide 4</vt:lpstr>
      <vt:lpstr>Slide 5</vt:lpstr>
      <vt:lpstr>Slide 6</vt:lpstr>
      <vt:lpstr>Activity_main.xml:</vt:lpstr>
      <vt:lpstr>Slide 8</vt:lpstr>
      <vt:lpstr>Output: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 MAIL: A  FLEXIBLE   EMAIL   CLIENT   APP</dc:title>
  <dc:creator>admin</dc:creator>
  <cp:lastModifiedBy>admin</cp:lastModifiedBy>
  <cp:revision>17</cp:revision>
  <dcterms:created xsi:type="dcterms:W3CDTF">2024-11-14T05:00:27Z</dcterms:created>
  <dcterms:modified xsi:type="dcterms:W3CDTF">2024-11-14T10:49:13Z</dcterms:modified>
</cp:coreProperties>
</file>